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05BC-0013-4794-96AB-1E18EE0288D3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080C-8F21-4294-A4F4-ACE5A3A59A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05BC-0013-4794-96AB-1E18EE0288D3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080C-8F21-4294-A4F4-ACE5A3A59A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05BC-0013-4794-96AB-1E18EE0288D3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080C-8F21-4294-A4F4-ACE5A3A59A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05BC-0013-4794-96AB-1E18EE0288D3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080C-8F21-4294-A4F4-ACE5A3A59A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05BC-0013-4794-96AB-1E18EE0288D3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080C-8F21-4294-A4F4-ACE5A3A59A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05BC-0013-4794-96AB-1E18EE0288D3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080C-8F21-4294-A4F4-ACE5A3A59A4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05BC-0013-4794-96AB-1E18EE0288D3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080C-8F21-4294-A4F4-ACE5A3A59A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05BC-0013-4794-96AB-1E18EE0288D3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080C-8F21-4294-A4F4-ACE5A3A59A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05BC-0013-4794-96AB-1E18EE0288D3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080C-8F21-4294-A4F4-ACE5A3A59A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05BC-0013-4794-96AB-1E18EE0288D3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BAF080C-8F21-4294-A4F4-ACE5A3A59A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05BC-0013-4794-96AB-1E18EE0288D3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080C-8F21-4294-A4F4-ACE5A3A59A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9BD05BC-0013-4794-96AB-1E18EE0288D3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DBAF080C-8F21-4294-A4F4-ACE5A3A59A4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LOTS 3: Work and machines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Mr. p, Physical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7231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Lever Arm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Portion of a lever that moves and is recognized as the fairly straight part.</a:t>
            </a:r>
          </a:p>
        </p:txBody>
      </p:sp>
    </p:spTree>
    <p:extLst>
      <p:ext uri="{BB962C8B-B14F-4D97-AF65-F5344CB8AC3E}">
        <p14:creationId xmlns:p14="http://schemas.microsoft.com/office/powerpoint/2010/main" val="3262207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dirty="0" smtClean="0"/>
              <a:t>Machine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An object that makes work easier but </a:t>
            </a:r>
            <a:r>
              <a:rPr lang="en-US" sz="3600" u="sng" dirty="0"/>
              <a:t>does not do work for you</a:t>
            </a:r>
            <a:r>
              <a:rPr lang="en-US" sz="3600" dirty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50871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dirty="0"/>
              <a:t>Movable </a:t>
            </a:r>
            <a:r>
              <a:rPr lang="en-US" dirty="0" smtClean="0"/>
              <a:t>Pulley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4000" dirty="0"/>
              <a:t>A pulley that rolls along the rope when the rope is pulled.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0883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dirty="0" smtClean="0"/>
              <a:t>Pulley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sz="4000" dirty="0"/>
              <a:t>Lever family member that is easily identified as having a rope or strand that is pulled and is often used to make lifting things easier; examples are shoelaces, bike chains, and flag poles.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692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dirty="0" smtClean="0"/>
              <a:t>Resistance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4000" dirty="0"/>
              <a:t>Another name for the output force that is found where work is being done.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4586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dirty="0" smtClean="0"/>
              <a:t>Screw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An inclined plane wrapped around a cylinder; examples are bolts, bottle tops, and spiral stairs.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2255733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dirty="0"/>
              <a:t>Simple Inclined </a:t>
            </a:r>
            <a:r>
              <a:rPr lang="en-US" dirty="0" smtClean="0"/>
              <a:t>Plane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4000" dirty="0"/>
              <a:t>Inclined plane family member that helps objects go up or down by spreading the force over a longer distance; examples are stairs and ramps.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6543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dirty="0"/>
              <a:t>Simple </a:t>
            </a:r>
            <a:r>
              <a:rPr lang="en-US" dirty="0" smtClean="0"/>
              <a:t>Machine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4000" dirty="0"/>
              <a:t>Any machine that gives one reaction when the user performs one action.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9539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dirty="0" smtClean="0"/>
              <a:t>Wedge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sz="4000" dirty="0"/>
              <a:t>Inclined plane family member made of two back-to-back inclined planes and is used to cut, chop, pierce, or shave.  Examples are knife blades, axe heads, doorstops, and staples.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3834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Wheel and Axle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4000" dirty="0"/>
              <a:t>Lever family member with two parts; one turn on one part results in a turn on the other part.  Examples are tires, cranks, and rolling pins.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303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Block and Tackle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4400" dirty="0"/>
              <a:t>A series of fixed and movable pulleys that are connected by a single rope or strand that makes lifting and lowering things easy.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2350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A quantity that measures the effects of force acting over a certain distance; F times d, and is measured in Joules, J.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181335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Compound Machine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A machine made of two or more simple machines; one action results in more than one reaction.</a:t>
            </a:r>
          </a:p>
        </p:txBody>
      </p:sp>
    </p:spTree>
    <p:extLst>
      <p:ext uri="{BB962C8B-B14F-4D97-AF65-F5344CB8AC3E}">
        <p14:creationId xmlns:p14="http://schemas.microsoft.com/office/powerpoint/2010/main" val="148175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dirty="0" smtClean="0"/>
              <a:t>Effort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4800" dirty="0"/>
              <a:t>The force that is applied by the human being only; also called input force or applied force.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395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dirty="0"/>
              <a:t>Fixed </a:t>
            </a:r>
            <a:r>
              <a:rPr lang="en-US" dirty="0" smtClean="0"/>
              <a:t>Pulley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A pulley that is usually attached to a ceiling or wall that </a:t>
            </a:r>
            <a:r>
              <a:rPr lang="en-US" sz="4000" dirty="0" smtClean="0"/>
              <a:t>stays attached in its original location when </a:t>
            </a:r>
            <a:r>
              <a:rPr lang="en-US" sz="4000" dirty="0"/>
              <a:t>the rope is pulled.</a:t>
            </a:r>
          </a:p>
        </p:txBody>
      </p:sp>
    </p:spTree>
    <p:extLst>
      <p:ext uri="{BB962C8B-B14F-4D97-AF65-F5344CB8AC3E}">
        <p14:creationId xmlns:p14="http://schemas.microsoft.com/office/powerpoint/2010/main" val="2977507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dirty="0" smtClean="0"/>
              <a:t>Fulcrum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The balance point found on a lever, pulley, or wheel &amp; axle.</a:t>
            </a:r>
          </a:p>
        </p:txBody>
      </p:sp>
    </p:spTree>
    <p:extLst>
      <p:ext uri="{BB962C8B-B14F-4D97-AF65-F5344CB8AC3E}">
        <p14:creationId xmlns:p14="http://schemas.microsoft.com/office/powerpoint/2010/main" val="3124840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dirty="0"/>
              <a:t>Ideal Mechanical </a:t>
            </a:r>
            <a:r>
              <a:rPr lang="en-US" dirty="0" smtClean="0"/>
              <a:t>Advantage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Amount a machine multiplies force or distance in a perfect, frictionless world.</a:t>
            </a:r>
          </a:p>
        </p:txBody>
      </p:sp>
    </p:spTree>
    <p:extLst>
      <p:ext uri="{BB962C8B-B14F-4D97-AF65-F5344CB8AC3E}">
        <p14:creationId xmlns:p14="http://schemas.microsoft.com/office/powerpoint/2010/main" val="1261740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dirty="0" smtClean="0"/>
              <a:t>Joules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4000" dirty="0"/>
              <a:t>The unit by which energy is measured.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220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dirty="0" smtClean="0"/>
              <a:t>Lever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4000" dirty="0"/>
              <a:t>Lever family member with a rigid arm that pivots around a fulcrum; there are three classes of them.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4986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26</TotalTime>
  <Words>432</Words>
  <Application>Microsoft Office PowerPoint</Application>
  <PresentationFormat>On-screen Show (4:3)</PresentationFormat>
  <Paragraphs>40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Angles</vt:lpstr>
      <vt:lpstr>LOTS 3: Work and machines</vt:lpstr>
      <vt:lpstr>Block and Tackle</vt:lpstr>
      <vt:lpstr>Compound Machine</vt:lpstr>
      <vt:lpstr>Effort</vt:lpstr>
      <vt:lpstr>Fixed Pulley</vt:lpstr>
      <vt:lpstr>Fulcrum</vt:lpstr>
      <vt:lpstr>Ideal Mechanical Advantage</vt:lpstr>
      <vt:lpstr>Joules</vt:lpstr>
      <vt:lpstr>Lever</vt:lpstr>
      <vt:lpstr>Lever Arm</vt:lpstr>
      <vt:lpstr>Machine</vt:lpstr>
      <vt:lpstr>Movable Pulley</vt:lpstr>
      <vt:lpstr>Pulley</vt:lpstr>
      <vt:lpstr>Resistance</vt:lpstr>
      <vt:lpstr>Screw</vt:lpstr>
      <vt:lpstr>Simple Inclined Plane</vt:lpstr>
      <vt:lpstr>Simple Machine</vt:lpstr>
      <vt:lpstr>Wedge</vt:lpstr>
      <vt:lpstr>Wheel and Axle</vt:lpstr>
      <vt:lpstr>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LOTS 3: Work and machines</dc:title>
  <dc:creator>vci</dc:creator>
  <cp:lastModifiedBy>vci</cp:lastModifiedBy>
  <cp:revision>4</cp:revision>
  <dcterms:created xsi:type="dcterms:W3CDTF">2011-08-23T14:20:19Z</dcterms:created>
  <dcterms:modified xsi:type="dcterms:W3CDTF">2011-08-23T18:26:39Z</dcterms:modified>
</cp:coreProperties>
</file>